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592F9C-5E96-4171-B025-AB0D799F2228}" v="29" dt="2022-08-22T14:03:09.7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Smith" userId="fe54fe9dfb03c4fe" providerId="LiveId" clId="{1F592F9C-5E96-4171-B025-AB0D799F2228}"/>
    <pc:docChg chg="undo custSel addSld delSld modSld">
      <pc:chgData name="Steven Smith" userId="fe54fe9dfb03c4fe" providerId="LiveId" clId="{1F592F9C-5E96-4171-B025-AB0D799F2228}" dt="2022-08-22T14:02:25.847" v="815" actId="14100"/>
      <pc:docMkLst>
        <pc:docMk/>
      </pc:docMkLst>
      <pc:sldChg chg="addSp delSp modSp mod setBg addAnim setClrOvrMap">
        <pc:chgData name="Steven Smith" userId="fe54fe9dfb03c4fe" providerId="LiveId" clId="{1F592F9C-5E96-4171-B025-AB0D799F2228}" dt="2022-08-22T13:28:11.393" v="23"/>
        <pc:sldMkLst>
          <pc:docMk/>
          <pc:sldMk cId="390249240" sldId="256"/>
        </pc:sldMkLst>
        <pc:spChg chg="mod">
          <ac:chgData name="Steven Smith" userId="fe54fe9dfb03c4fe" providerId="LiveId" clId="{1F592F9C-5E96-4171-B025-AB0D799F2228}" dt="2022-08-22T13:28:11.388" v="21" actId="26606"/>
          <ac:spMkLst>
            <pc:docMk/>
            <pc:sldMk cId="390249240" sldId="256"/>
            <ac:spMk id="2" creationId="{63F3C430-F8CE-47A4-BD1E-03B607B5ACC5}"/>
          </ac:spMkLst>
        </pc:spChg>
        <pc:spChg chg="mod">
          <ac:chgData name="Steven Smith" userId="fe54fe9dfb03c4fe" providerId="LiveId" clId="{1F592F9C-5E96-4171-B025-AB0D799F2228}" dt="2022-08-22T13:28:11.388" v="21" actId="26606"/>
          <ac:spMkLst>
            <pc:docMk/>
            <pc:sldMk cId="390249240" sldId="256"/>
            <ac:spMk id="3" creationId="{D1E5C1AC-D30C-4510-AB20-8FF3A7A81517}"/>
          </ac:spMkLst>
        </pc:spChg>
        <pc:spChg chg="del">
          <ac:chgData name="Steven Smith" userId="fe54fe9dfb03c4fe" providerId="LiveId" clId="{1F592F9C-5E96-4171-B025-AB0D799F2228}" dt="2022-08-22T13:28:11.388" v="21" actId="26606"/>
          <ac:spMkLst>
            <pc:docMk/>
            <pc:sldMk cId="390249240" sldId="256"/>
            <ac:spMk id="14" creationId="{7AE95D8F-9825-4222-8846-E3461598CC62}"/>
          </ac:spMkLst>
        </pc:spChg>
        <pc:spChg chg="add">
          <ac:chgData name="Steven Smith" userId="fe54fe9dfb03c4fe" providerId="LiveId" clId="{1F592F9C-5E96-4171-B025-AB0D799F2228}" dt="2022-08-22T13:28:11.388" v="21" actId="26606"/>
          <ac:spMkLst>
            <pc:docMk/>
            <pc:sldMk cId="390249240" sldId="256"/>
            <ac:spMk id="1031" creationId="{E49CC64F-7275-4E33-961B-0C5CDC439875}"/>
          </ac:spMkLst>
        </pc:spChg>
        <pc:picChg chg="del">
          <ac:chgData name="Steven Smith" userId="fe54fe9dfb03c4fe" providerId="LiveId" clId="{1F592F9C-5E96-4171-B025-AB0D799F2228}" dt="2022-08-22T13:27:59.721" v="19" actId="21"/>
          <ac:picMkLst>
            <pc:docMk/>
            <pc:sldMk cId="390249240" sldId="256"/>
            <ac:picMk id="4" creationId="{E447AB15-D151-41D5-B4E3-F3EF0FB856A4}"/>
          </ac:picMkLst>
        </pc:picChg>
        <pc:picChg chg="del">
          <ac:chgData name="Steven Smith" userId="fe54fe9dfb03c4fe" providerId="LiveId" clId="{1F592F9C-5E96-4171-B025-AB0D799F2228}" dt="2022-08-22T13:27:13.388" v="0" actId="21"/>
          <ac:picMkLst>
            <pc:docMk/>
            <pc:sldMk cId="390249240" sldId="256"/>
            <ac:picMk id="5" creationId="{AE3ACD38-0716-4389-A207-25BB77F084C1}"/>
          </ac:picMkLst>
        </pc:picChg>
        <pc:picChg chg="del">
          <ac:chgData name="Steven Smith" userId="fe54fe9dfb03c4fe" providerId="LiveId" clId="{1F592F9C-5E96-4171-B025-AB0D799F2228}" dt="2022-08-22T13:27:55.819" v="18" actId="21"/>
          <ac:picMkLst>
            <pc:docMk/>
            <pc:sldMk cId="390249240" sldId="256"/>
            <ac:picMk id="6" creationId="{F200744F-0232-435F-9E4A-8D0DDE948454}"/>
          </ac:picMkLst>
        </pc:picChg>
        <pc:picChg chg="del">
          <ac:chgData name="Steven Smith" userId="fe54fe9dfb03c4fe" providerId="LiveId" clId="{1F592F9C-5E96-4171-B025-AB0D799F2228}" dt="2022-08-22T13:28:03.182" v="20" actId="21"/>
          <ac:picMkLst>
            <pc:docMk/>
            <pc:sldMk cId="390249240" sldId="256"/>
            <ac:picMk id="7" creationId="{D21BDE6C-D243-403F-9AF0-D77C5319B033}"/>
          </ac:picMkLst>
        </pc:picChg>
        <pc:picChg chg="add mod">
          <ac:chgData name="Steven Smith" userId="fe54fe9dfb03c4fe" providerId="LiveId" clId="{1F592F9C-5E96-4171-B025-AB0D799F2228}" dt="2022-08-22T13:28:11.388" v="21" actId="26606"/>
          <ac:picMkLst>
            <pc:docMk/>
            <pc:sldMk cId="390249240" sldId="256"/>
            <ac:picMk id="1026" creationId="{3F589255-A95E-B2FC-1D5A-B7A6C3A78C2A}"/>
          </ac:picMkLst>
        </pc:picChg>
        <pc:cxnChg chg="del">
          <ac:chgData name="Steven Smith" userId="fe54fe9dfb03c4fe" providerId="LiveId" clId="{1F592F9C-5E96-4171-B025-AB0D799F2228}" dt="2022-08-22T13:28:11.388" v="21" actId="26606"/>
          <ac:cxnSpMkLst>
            <pc:docMk/>
            <pc:sldMk cId="390249240" sldId="256"/>
            <ac:cxnSpMk id="12" creationId="{DFDA47BC-3069-47F5-8257-24B3B1F76A08}"/>
          </ac:cxnSpMkLst>
        </pc:cxnChg>
        <pc:cxnChg chg="del">
          <ac:chgData name="Steven Smith" userId="fe54fe9dfb03c4fe" providerId="LiveId" clId="{1F592F9C-5E96-4171-B025-AB0D799F2228}" dt="2022-08-22T13:28:11.388" v="21" actId="26606"/>
          <ac:cxnSpMkLst>
            <pc:docMk/>
            <pc:sldMk cId="390249240" sldId="256"/>
            <ac:cxnSpMk id="16" creationId="{942B920A-73AD-402A-8EEF-B88E1A9398B8}"/>
          </ac:cxnSpMkLst>
        </pc:cxnChg>
        <pc:cxnChg chg="del">
          <ac:chgData name="Steven Smith" userId="fe54fe9dfb03c4fe" providerId="LiveId" clId="{1F592F9C-5E96-4171-B025-AB0D799F2228}" dt="2022-08-22T13:28:11.388" v="21" actId="26606"/>
          <ac:cxnSpMkLst>
            <pc:docMk/>
            <pc:sldMk cId="390249240" sldId="256"/>
            <ac:cxnSpMk id="18" creationId="{00C9EB70-BC82-414A-BF8D-AD7FC6727616}"/>
          </ac:cxnSpMkLst>
        </pc:cxnChg>
        <pc:cxnChg chg="del">
          <ac:chgData name="Steven Smith" userId="fe54fe9dfb03c4fe" providerId="LiveId" clId="{1F592F9C-5E96-4171-B025-AB0D799F2228}" dt="2022-08-22T13:28:11.388" v="21" actId="26606"/>
          <ac:cxnSpMkLst>
            <pc:docMk/>
            <pc:sldMk cId="390249240" sldId="256"/>
            <ac:cxnSpMk id="20" creationId="{3217665F-0036-444A-8D4A-33AF36A36A42}"/>
          </ac:cxnSpMkLst>
        </pc:cxnChg>
      </pc:sldChg>
      <pc:sldChg chg="modSp mod">
        <pc:chgData name="Steven Smith" userId="fe54fe9dfb03c4fe" providerId="LiveId" clId="{1F592F9C-5E96-4171-B025-AB0D799F2228}" dt="2022-08-22T14:02:25.847" v="815" actId="14100"/>
        <pc:sldMkLst>
          <pc:docMk/>
          <pc:sldMk cId="1103747407" sldId="257"/>
        </pc:sldMkLst>
        <pc:spChg chg="mod">
          <ac:chgData name="Steven Smith" userId="fe54fe9dfb03c4fe" providerId="LiveId" clId="{1F592F9C-5E96-4171-B025-AB0D799F2228}" dt="2022-08-22T14:02:25.847" v="815" actId="14100"/>
          <ac:spMkLst>
            <pc:docMk/>
            <pc:sldMk cId="1103747407" sldId="257"/>
            <ac:spMk id="2" creationId="{982A2DB5-76DC-4798-884B-07819EFCF8A8}"/>
          </ac:spMkLst>
        </pc:spChg>
        <pc:spChg chg="mod">
          <ac:chgData name="Steven Smith" userId="fe54fe9dfb03c4fe" providerId="LiveId" clId="{1F592F9C-5E96-4171-B025-AB0D799F2228}" dt="2022-08-22T14:01:53.022" v="814" actId="20577"/>
          <ac:spMkLst>
            <pc:docMk/>
            <pc:sldMk cId="1103747407" sldId="257"/>
            <ac:spMk id="3" creationId="{DFDCC360-8A46-4FE2-A023-843388695DC1}"/>
          </ac:spMkLst>
        </pc:spChg>
      </pc:sldChg>
      <pc:sldChg chg="delSp del mod">
        <pc:chgData name="Steven Smith" userId="fe54fe9dfb03c4fe" providerId="LiveId" clId="{1F592F9C-5E96-4171-B025-AB0D799F2228}" dt="2022-08-22T13:28:35.494" v="25" actId="2696"/>
        <pc:sldMkLst>
          <pc:docMk/>
          <pc:sldMk cId="2119899690" sldId="258"/>
        </pc:sldMkLst>
        <pc:picChg chg="del">
          <ac:chgData name="Steven Smith" userId="fe54fe9dfb03c4fe" providerId="LiveId" clId="{1F592F9C-5E96-4171-B025-AB0D799F2228}" dt="2022-08-22T13:28:20.915" v="24" actId="21"/>
          <ac:picMkLst>
            <pc:docMk/>
            <pc:sldMk cId="2119899690" sldId="258"/>
            <ac:picMk id="4" creationId="{3647C4AD-9227-440B-AE09-E6EC11B1D7DB}"/>
          </ac:picMkLst>
        </pc:picChg>
      </pc:sldChg>
      <pc:sldChg chg="add del">
        <pc:chgData name="Steven Smith" userId="fe54fe9dfb03c4fe" providerId="LiveId" clId="{1F592F9C-5E96-4171-B025-AB0D799F2228}" dt="2022-08-22T13:29:17.174" v="32" actId="2696"/>
        <pc:sldMkLst>
          <pc:docMk/>
          <pc:sldMk cId="4053637032" sldId="258"/>
        </pc:sldMkLst>
      </pc:sldChg>
      <pc:sldChg chg="modSp mod">
        <pc:chgData name="Steven Smith" userId="fe54fe9dfb03c4fe" providerId="LiveId" clId="{1F592F9C-5E96-4171-B025-AB0D799F2228}" dt="2022-08-22T14:00:53.275" v="754" actId="113"/>
        <pc:sldMkLst>
          <pc:docMk/>
          <pc:sldMk cId="4112202596" sldId="259"/>
        </pc:sldMkLst>
        <pc:spChg chg="mod">
          <ac:chgData name="Steven Smith" userId="fe54fe9dfb03c4fe" providerId="LiveId" clId="{1F592F9C-5E96-4171-B025-AB0D799F2228}" dt="2022-08-22T13:56:11.355" v="624" actId="20577"/>
          <ac:spMkLst>
            <pc:docMk/>
            <pc:sldMk cId="4112202596" sldId="259"/>
            <ac:spMk id="4" creationId="{99C0B46A-1B5F-4CE9-BF7A-BBBD07AD18ED}"/>
          </ac:spMkLst>
        </pc:spChg>
        <pc:graphicFrameChg chg="mod modGraphic">
          <ac:chgData name="Steven Smith" userId="fe54fe9dfb03c4fe" providerId="LiveId" clId="{1F592F9C-5E96-4171-B025-AB0D799F2228}" dt="2022-08-22T14:00:53.275" v="754" actId="113"/>
          <ac:graphicFrameMkLst>
            <pc:docMk/>
            <pc:sldMk cId="4112202596" sldId="259"/>
            <ac:graphicFrameMk id="6" creationId="{7B51D3B6-D014-4DD9-BDD8-CFD11461BE28}"/>
          </ac:graphicFrameMkLst>
        </pc:graphicFrameChg>
      </pc:sldChg>
      <pc:sldChg chg="addSp modSp new mod">
        <pc:chgData name="Steven Smith" userId="fe54fe9dfb03c4fe" providerId="LiveId" clId="{1F592F9C-5E96-4171-B025-AB0D799F2228}" dt="2022-08-22T13:50:18.542" v="322" actId="20577"/>
        <pc:sldMkLst>
          <pc:docMk/>
          <pc:sldMk cId="3889061060" sldId="260"/>
        </pc:sldMkLst>
        <pc:graphicFrameChg chg="add mod modGraphic">
          <ac:chgData name="Steven Smith" userId="fe54fe9dfb03c4fe" providerId="LiveId" clId="{1F592F9C-5E96-4171-B025-AB0D799F2228}" dt="2022-08-22T13:50:18.542" v="322" actId="20577"/>
          <ac:graphicFrameMkLst>
            <pc:docMk/>
            <pc:sldMk cId="3889061060" sldId="260"/>
            <ac:graphicFrameMk id="2" creationId="{D4925971-DD27-D942-EFD8-3C849FD2E1D5}"/>
          </ac:graphicFrameMkLst>
        </pc:graphicFrameChg>
        <pc:picChg chg="add mod">
          <ac:chgData name="Steven Smith" userId="fe54fe9dfb03c4fe" providerId="LiveId" clId="{1F592F9C-5E96-4171-B025-AB0D799F2228}" dt="2022-08-22T13:48:23.906" v="245" actId="1076"/>
          <ac:picMkLst>
            <pc:docMk/>
            <pc:sldMk cId="3889061060" sldId="260"/>
            <ac:picMk id="4" creationId="{261847BF-2D4E-FC05-3A6E-677DC7F7C195}"/>
          </ac:picMkLst>
        </pc:picChg>
        <pc:picChg chg="add mod">
          <ac:chgData name="Steven Smith" userId="fe54fe9dfb03c4fe" providerId="LiveId" clId="{1F592F9C-5E96-4171-B025-AB0D799F2228}" dt="2022-08-22T13:45:45.451" v="114" actId="1076"/>
          <ac:picMkLst>
            <pc:docMk/>
            <pc:sldMk cId="3889061060" sldId="260"/>
            <ac:picMk id="6" creationId="{D2766715-97E6-4AB6-343A-9C6F479C6851}"/>
          </ac:picMkLst>
        </pc:picChg>
        <pc:picChg chg="add mod">
          <ac:chgData name="Steven Smith" userId="fe54fe9dfb03c4fe" providerId="LiveId" clId="{1F592F9C-5E96-4171-B025-AB0D799F2228}" dt="2022-08-22T13:45:42.761" v="113" actId="1076"/>
          <ac:picMkLst>
            <pc:docMk/>
            <pc:sldMk cId="3889061060" sldId="260"/>
            <ac:picMk id="8" creationId="{DE076738-3386-260A-5FF8-9D38351E896C}"/>
          </ac:picMkLst>
        </pc:picChg>
        <pc:picChg chg="add mod">
          <ac:chgData name="Steven Smith" userId="fe54fe9dfb03c4fe" providerId="LiveId" clId="{1F592F9C-5E96-4171-B025-AB0D799F2228}" dt="2022-08-22T13:45:39.706" v="112" actId="1076"/>
          <ac:picMkLst>
            <pc:docMk/>
            <pc:sldMk cId="3889061060" sldId="260"/>
            <ac:picMk id="10" creationId="{F31D4286-D6CB-331A-925B-2A2062391FD1}"/>
          </ac:picMkLst>
        </pc:picChg>
        <pc:picChg chg="add mod">
          <ac:chgData name="Steven Smith" userId="fe54fe9dfb03c4fe" providerId="LiveId" clId="{1F592F9C-5E96-4171-B025-AB0D799F2228}" dt="2022-08-22T13:45:33.104" v="111" actId="1076"/>
          <ac:picMkLst>
            <pc:docMk/>
            <pc:sldMk cId="3889061060" sldId="260"/>
            <ac:picMk id="12" creationId="{184D2F83-E134-1A45-A02C-3E90830D43F8}"/>
          </ac:picMkLst>
        </pc:picChg>
        <pc:picChg chg="add mod">
          <ac:chgData name="Steven Smith" userId="fe54fe9dfb03c4fe" providerId="LiveId" clId="{1F592F9C-5E96-4171-B025-AB0D799F2228}" dt="2022-08-22T13:45:50.880" v="115" actId="1076"/>
          <ac:picMkLst>
            <pc:docMk/>
            <pc:sldMk cId="3889061060" sldId="260"/>
            <ac:picMk id="14" creationId="{CEA5D14F-C446-8147-8DEC-59D592C3502F}"/>
          </ac:picMkLst>
        </pc:picChg>
        <pc:picChg chg="add mod">
          <ac:chgData name="Steven Smith" userId="fe54fe9dfb03c4fe" providerId="LiveId" clId="{1F592F9C-5E96-4171-B025-AB0D799F2228}" dt="2022-08-22T13:46:08.340" v="121" actId="1076"/>
          <ac:picMkLst>
            <pc:docMk/>
            <pc:sldMk cId="3889061060" sldId="260"/>
            <ac:picMk id="16" creationId="{AA4055B2-5C86-A89E-AB44-53DA95086D4E}"/>
          </ac:picMkLst>
        </pc:picChg>
        <pc:picChg chg="add mod">
          <ac:chgData name="Steven Smith" userId="fe54fe9dfb03c4fe" providerId="LiveId" clId="{1F592F9C-5E96-4171-B025-AB0D799F2228}" dt="2022-08-22T13:45:58.768" v="118" actId="1076"/>
          <ac:picMkLst>
            <pc:docMk/>
            <pc:sldMk cId="3889061060" sldId="260"/>
            <ac:picMk id="18" creationId="{5E289734-C16A-25BF-DC6C-06932A48647A}"/>
          </ac:picMkLst>
        </pc:picChg>
        <pc:picChg chg="add mod">
          <ac:chgData name="Steven Smith" userId="fe54fe9dfb03c4fe" providerId="LiveId" clId="{1F592F9C-5E96-4171-B025-AB0D799F2228}" dt="2022-08-22T13:47:39.518" v="173" actId="1076"/>
          <ac:picMkLst>
            <pc:docMk/>
            <pc:sldMk cId="3889061060" sldId="260"/>
            <ac:picMk id="20" creationId="{2C83CE1A-B5C1-05EB-FD98-970B781AB77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8558C-CCF6-446E-ADB4-972F71356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323D5-76D7-4C28-8A0C-DCCB704114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F8B70-7ADC-4FC4-B9E2-3EDB28204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2207E-7EBE-4101-8E2A-7B06BB02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53F1A-F306-4B6C-9432-CD23911F2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299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FDB1-4853-427F-8844-510D5082C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DBD0D-D860-4CAC-AD19-2FDD35865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7C769-68EC-433A-936C-2864F506E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FF9A23-1624-4817-A151-093BDF5BE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B9810-2222-444A-95F2-8CD2810B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81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553FCB-51B2-40A9-9ACC-A2E52C6AE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E20E1-6A31-47AB-96E9-943833F44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CD40A-CCDA-4312-A1C3-E8F043DD2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123312-BEDC-45F4-8230-376D480E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BC608-FDB6-4F3B-8FAA-7978C8909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21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914C2-1F01-452B-B2D1-4A23D0B74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84080-904F-4450-8488-2349BF7FC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EC58A-BAFD-4C45-8931-FD5848B5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274E7-D0EF-4965-82F1-586A0FA38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5E4B5-5C0A-4D4C-9AFE-DDCBAAA2A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79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4F72A-DF51-4D8B-BA1E-0B6E673D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08F77-482E-473A-9725-97B8A7AB1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4327A-BA2D-470D-8DF8-6D332E6D5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8257B-9013-4B35-8118-23925B4A4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3E59D-1386-49A1-A55D-946AFD37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01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447DD-650A-4435-AC62-C6B1AA108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1C9C5-C3A1-42EB-AEA2-335656FBE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29A09-C568-49C9-85BE-807B9CC62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939DD-B895-43E0-9A4B-7DE764E13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938CE-079C-47E7-BBCE-822B384E9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8901A-5192-4B26-ACEC-8A9EB22B5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999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AF739-A966-4361-845D-13973909C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58773-836A-476F-ADCE-DA9FC4B6BB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61C638-33AB-449A-9549-0F6F6B203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F86760-4C4C-4E30-A8EB-3A811374BD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28B05E-7DBE-4DD8-8613-49CBCF3DF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71D94F-C9F3-4FDF-9B77-DD3605A22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D0ED24-675D-4B39-A2C1-684FC522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B9D2F6-6E0A-4CC0-9F0E-227F6E19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87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A2853-2F7C-40F8-9688-1AE65F8CB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9F9957-5553-414A-9AAE-D2A8D5A70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F725B5-8621-4975-A465-4DB3E4026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83F620-03B4-46C9-9067-40871092E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601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E750AF-4C6E-45AA-A8A4-99331F188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89D0D6-0911-4171-865E-A38447B9F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57F18-B24D-4E41-AFCC-BE8CBAAB6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56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0B996-B10B-403E-8399-28919D483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0676D-0425-47ED-BCC7-98476A800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CA1EB-F173-48DE-A205-4DA893D47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7EF19-2A21-4971-9269-476B2875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D67430-C512-4EEB-A7CB-2F20FB92C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0B3EC-9C1D-44C3-AB9F-8EEE3DA18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43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1965D-9723-4902-8E60-79CA3416F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524402-0131-452B-BB06-852A78723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F29C48-A1FB-4433-9AC0-0F9402254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A9702-D1D3-4F9C-B2CE-FDFB29557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1B5D61-8DFA-4F23-B900-20CC33AEF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3109-3CD5-4E05-A1C8-252AC70F4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25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A8751A-E0C1-4095-AFDE-563ED09EE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ECEAA-18C1-41BB-8D54-6F9903AA9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2F575-3A80-4449-8F98-0C57DC0EE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EECEE-CB2F-4ADA-BF4A-1E37C708A506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CB95C-FF46-47D8-A975-5F68DE4471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0A5D2-2821-40C7-A511-E317D9EF9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6CAA0-DF1B-4F2A-8D15-E6C83FFB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31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3C430-F8CE-47A4-BD1E-03B607B5A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GB" sz="5400" b="1"/>
              <a:t>Quelle glace tu préfères?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E5C1AC-D30C-4510-AB20-8FF3A7A81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en-GB" sz="2000"/>
              <a:t>Images: pixabay</a:t>
            </a:r>
          </a:p>
        </p:txBody>
      </p:sp>
      <p:sp>
        <p:nvSpPr>
          <p:cNvPr id="1031" name="Freeform: Shape 103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Free photos of Ice cream">
            <a:extLst>
              <a:ext uri="{FF2B5EF4-FFF2-40B4-BE49-F238E27FC236}">
                <a16:creationId xmlns:a16="http://schemas.microsoft.com/office/drawing/2014/main" id="{3F589255-A95E-B2FC-1D5A-B7A6C3A78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00" r="14835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49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A2DB5-76DC-4798-884B-07819EFCF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640" y="365125"/>
            <a:ext cx="8265159" cy="1325563"/>
          </a:xfrm>
        </p:spPr>
        <p:txBody>
          <a:bodyPr/>
          <a:lstStyle/>
          <a:p>
            <a:r>
              <a:rPr lang="en-GB" b="1" dirty="0"/>
              <a:t>Teacher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CC360-8A46-4FE2-A023-843388695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3962"/>
            <a:ext cx="10515600" cy="4883001"/>
          </a:xfrm>
        </p:spPr>
        <p:txBody>
          <a:bodyPr>
            <a:noAutofit/>
          </a:bodyPr>
          <a:lstStyle/>
          <a:p>
            <a:r>
              <a:rPr lang="en-GB" sz="2400" dirty="0"/>
              <a:t>Teach and practise 9 ice-creams as displayed on the next slide.</a:t>
            </a:r>
          </a:p>
          <a:p>
            <a:r>
              <a:rPr lang="en-GB" sz="2400" dirty="0"/>
              <a:t>Stress the correct pronunciation of </a:t>
            </a:r>
            <a:r>
              <a:rPr lang="en-GB" sz="2400" i="1" dirty="0" err="1"/>
              <a:t>vanille</a:t>
            </a:r>
            <a:r>
              <a:rPr lang="en-GB" sz="2400" dirty="0"/>
              <a:t> (phonics!)</a:t>
            </a:r>
          </a:p>
          <a:p>
            <a:r>
              <a:rPr lang="en-GB" sz="2400" dirty="0"/>
              <a:t>Provide each student with a written list of the ice-creams (with translations if needed – see the last slide. Alternatively (maybe better!), get the class to copy down the list on a piece of paper.</a:t>
            </a:r>
          </a:p>
          <a:p>
            <a:r>
              <a:rPr lang="en-GB" sz="2400" dirty="0"/>
              <a:t>When you think the class is ready, tell students to mill around and ask their classmates which</a:t>
            </a:r>
            <a:r>
              <a:rPr lang="en-GB" sz="2400" b="1" dirty="0">
                <a:solidFill>
                  <a:srgbClr val="FF0000"/>
                </a:solidFill>
              </a:rPr>
              <a:t> three ice-creams</a:t>
            </a:r>
            <a:r>
              <a:rPr lang="en-GB" sz="2400" dirty="0"/>
              <a:t> from a list they prefer.</a:t>
            </a:r>
          </a:p>
          <a:p>
            <a:r>
              <a:rPr lang="en-GB" sz="2400" dirty="0"/>
              <a:t>Students then sit down and add up their scores.</a:t>
            </a:r>
          </a:p>
          <a:p>
            <a:r>
              <a:rPr lang="en-GB" sz="2400" dirty="0"/>
              <a:t>Ask the class what they found, write up some scores on the board and decide what the three most popular fruits are. Nothing too scientific!</a:t>
            </a:r>
          </a:p>
          <a:p>
            <a:r>
              <a:rPr lang="en-GB" sz="2400" dirty="0"/>
              <a:t>Four question forms exist – take your pick: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“</a:t>
            </a:r>
            <a:r>
              <a:rPr lang="en-GB" sz="2400" dirty="0" err="1">
                <a:solidFill>
                  <a:srgbClr val="FF0000"/>
                </a:solidFill>
              </a:rPr>
              <a:t>Quelles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glaces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préfères-tu</a:t>
            </a:r>
            <a:r>
              <a:rPr lang="en-GB" sz="2400" dirty="0">
                <a:solidFill>
                  <a:srgbClr val="FF0000"/>
                </a:solidFill>
              </a:rPr>
              <a:t>?”       “Tu </a:t>
            </a:r>
            <a:r>
              <a:rPr lang="en-GB" sz="2400" dirty="0" err="1">
                <a:solidFill>
                  <a:srgbClr val="FF0000"/>
                </a:solidFill>
              </a:rPr>
              <a:t>préfères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quelles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glaces</a:t>
            </a:r>
            <a:r>
              <a:rPr lang="en-GB" sz="2400" dirty="0">
                <a:solidFill>
                  <a:srgbClr val="FF0000"/>
                </a:solidFill>
              </a:rPr>
              <a:t>?”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“</a:t>
            </a:r>
            <a:r>
              <a:rPr lang="en-GB" sz="2400" dirty="0" err="1">
                <a:solidFill>
                  <a:srgbClr val="FF0000"/>
                </a:solidFill>
              </a:rPr>
              <a:t>Quelles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glaces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tu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préfères</a:t>
            </a:r>
            <a:r>
              <a:rPr lang="en-GB" sz="2400" dirty="0">
                <a:solidFill>
                  <a:srgbClr val="FF0000"/>
                </a:solidFill>
              </a:rPr>
              <a:t>?”        “</a:t>
            </a:r>
            <a:r>
              <a:rPr lang="en-GB" sz="2400" dirty="0" err="1">
                <a:solidFill>
                  <a:srgbClr val="FF0000"/>
                </a:solidFill>
              </a:rPr>
              <a:t>Quelles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glaces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est-ce</a:t>
            </a:r>
            <a:r>
              <a:rPr lang="en-GB" sz="2400" dirty="0">
                <a:solidFill>
                  <a:srgbClr val="FF0000"/>
                </a:solidFill>
              </a:rPr>
              <a:t> que </a:t>
            </a:r>
            <a:r>
              <a:rPr lang="en-GB" sz="2400" dirty="0" err="1">
                <a:solidFill>
                  <a:srgbClr val="FF0000"/>
                </a:solidFill>
              </a:rPr>
              <a:t>tu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 err="1">
                <a:solidFill>
                  <a:srgbClr val="FF0000"/>
                </a:solidFill>
              </a:rPr>
              <a:t>préfères</a:t>
            </a:r>
            <a:r>
              <a:rPr lang="en-GB" sz="2400" dirty="0">
                <a:solidFill>
                  <a:srgbClr val="FF0000"/>
                </a:solidFill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1103747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4925971-DD27-D942-EFD8-3C849FD2E1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084619"/>
              </p:ext>
            </p:extLst>
          </p:nvPr>
        </p:nvGraphicFramePr>
        <p:xfrm>
          <a:off x="1520688" y="377687"/>
          <a:ext cx="8994915" cy="5963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8305">
                  <a:extLst>
                    <a:ext uri="{9D8B030D-6E8A-4147-A177-3AD203B41FA5}">
                      <a16:colId xmlns:a16="http://schemas.microsoft.com/office/drawing/2014/main" val="1398773761"/>
                    </a:ext>
                  </a:extLst>
                </a:gridCol>
                <a:gridCol w="2998305">
                  <a:extLst>
                    <a:ext uri="{9D8B030D-6E8A-4147-A177-3AD203B41FA5}">
                      <a16:colId xmlns:a16="http://schemas.microsoft.com/office/drawing/2014/main" val="830877044"/>
                    </a:ext>
                  </a:extLst>
                </a:gridCol>
                <a:gridCol w="2998305">
                  <a:extLst>
                    <a:ext uri="{9D8B030D-6E8A-4147-A177-3AD203B41FA5}">
                      <a16:colId xmlns:a16="http://schemas.microsoft.com/office/drawing/2014/main" val="4125317515"/>
                    </a:ext>
                  </a:extLst>
                </a:gridCol>
              </a:tblGrid>
              <a:tr h="19878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 caramel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chemeClr val="tx1"/>
                          </a:solidFill>
                        </a:rPr>
                        <a:t>à la pistache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à la fraise</a:t>
                      </a:r>
                    </a:p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4856490"/>
                  </a:ext>
                </a:extLst>
              </a:tr>
              <a:tr h="19878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rhum-raisin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 chocolat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à la vani</a:t>
                      </a: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ll</a:t>
                      </a: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157493"/>
                  </a:ext>
                </a:extLst>
              </a:tr>
              <a:tr h="198782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à la menthe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à la framboise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aux cookies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621652"/>
                  </a:ext>
                </a:extLst>
              </a:tr>
            </a:tbl>
          </a:graphicData>
        </a:graphic>
      </p:graphicFrame>
      <p:pic>
        <p:nvPicPr>
          <p:cNvPr id="4" name="Picture 3" descr="A spoon in a bowl of ice cream&#10;&#10;Description automatically generated with low confidence">
            <a:extLst>
              <a:ext uri="{FF2B5EF4-FFF2-40B4-BE49-F238E27FC236}">
                <a16:creationId xmlns:a16="http://schemas.microsoft.com/office/drawing/2014/main" id="{261847BF-2D4E-FC05-3A6E-677DC7F7C1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404" y="2922546"/>
            <a:ext cx="1706231" cy="1279674"/>
          </a:xfrm>
          <a:prstGeom prst="rect">
            <a:avLst/>
          </a:prstGeom>
        </p:spPr>
      </p:pic>
      <p:pic>
        <p:nvPicPr>
          <p:cNvPr id="6" name="Picture 5" descr="A picture containing cup, fruit, nut, chocolate&#10;&#10;Description automatically generated">
            <a:extLst>
              <a:ext uri="{FF2B5EF4-FFF2-40B4-BE49-F238E27FC236}">
                <a16:creationId xmlns:a16="http://schemas.microsoft.com/office/drawing/2014/main" id="{D2766715-97E6-4AB6-343A-9C6F479C68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965" y="2922546"/>
            <a:ext cx="1740356" cy="1279674"/>
          </a:xfrm>
          <a:prstGeom prst="rect">
            <a:avLst/>
          </a:prstGeom>
        </p:spPr>
      </p:pic>
      <p:pic>
        <p:nvPicPr>
          <p:cNvPr id="8" name="Picture 7" descr="A picture containing food, dessert&#10;&#10;Description automatically generated">
            <a:extLst>
              <a:ext uri="{FF2B5EF4-FFF2-40B4-BE49-F238E27FC236}">
                <a16:creationId xmlns:a16="http://schemas.microsoft.com/office/drawing/2014/main" id="{DE076738-3386-260A-5FF8-9D38351E896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5426" y="996243"/>
            <a:ext cx="1724127" cy="1149418"/>
          </a:xfrm>
          <a:prstGeom prst="rect">
            <a:avLst/>
          </a:prstGeom>
        </p:spPr>
      </p:pic>
      <p:pic>
        <p:nvPicPr>
          <p:cNvPr id="10" name="Picture 9" descr="A picture containing dessert&#10;&#10;Description automatically generated">
            <a:extLst>
              <a:ext uri="{FF2B5EF4-FFF2-40B4-BE49-F238E27FC236}">
                <a16:creationId xmlns:a16="http://schemas.microsoft.com/office/drawing/2014/main" id="{F31D4286-D6CB-331A-925B-2A2062391FD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954" y="964171"/>
            <a:ext cx="1412177" cy="1181490"/>
          </a:xfrm>
          <a:prstGeom prst="rect">
            <a:avLst/>
          </a:prstGeom>
        </p:spPr>
      </p:pic>
      <p:pic>
        <p:nvPicPr>
          <p:cNvPr id="12" name="Picture 11" descr="A picture containing food, dessert&#10;&#10;Description automatically generated">
            <a:extLst>
              <a:ext uri="{FF2B5EF4-FFF2-40B4-BE49-F238E27FC236}">
                <a16:creationId xmlns:a16="http://schemas.microsoft.com/office/drawing/2014/main" id="{184D2F83-E134-1A45-A02C-3E90830D43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2930" y="964171"/>
            <a:ext cx="1573696" cy="1276062"/>
          </a:xfrm>
          <a:prstGeom prst="rect">
            <a:avLst/>
          </a:prstGeom>
        </p:spPr>
      </p:pic>
      <p:pic>
        <p:nvPicPr>
          <p:cNvPr id="14" name="Picture 13" descr="A picture containing food, dessert&#10;&#10;Description automatically generated">
            <a:extLst>
              <a:ext uri="{FF2B5EF4-FFF2-40B4-BE49-F238E27FC236}">
                <a16:creationId xmlns:a16="http://schemas.microsoft.com/office/drawing/2014/main" id="{CEA5D14F-C446-8147-8DEC-59D592C3502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0200" y="2922546"/>
            <a:ext cx="1921398" cy="1279674"/>
          </a:xfrm>
          <a:prstGeom prst="rect">
            <a:avLst/>
          </a:prstGeom>
        </p:spPr>
      </p:pic>
      <p:pic>
        <p:nvPicPr>
          <p:cNvPr id="16" name="Picture 15" descr="A cupcake with green frosting&#10;&#10;Description automatically generated with low confidence">
            <a:extLst>
              <a:ext uri="{FF2B5EF4-FFF2-40B4-BE49-F238E27FC236}">
                <a16:creationId xmlns:a16="http://schemas.microsoft.com/office/drawing/2014/main" id="{AA4055B2-5C86-A89E-AB44-53DA95086D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011" y="4853481"/>
            <a:ext cx="981125" cy="1349323"/>
          </a:xfrm>
          <a:prstGeom prst="rect">
            <a:avLst/>
          </a:prstGeom>
        </p:spPr>
      </p:pic>
      <p:pic>
        <p:nvPicPr>
          <p:cNvPr id="18" name="Picture 17" descr="A bowl of ice cream with strawberries on top&#10;&#10;Description automatically generated with medium confidence">
            <a:extLst>
              <a:ext uri="{FF2B5EF4-FFF2-40B4-BE49-F238E27FC236}">
                <a16:creationId xmlns:a16="http://schemas.microsoft.com/office/drawing/2014/main" id="{5E289734-C16A-25BF-DC6C-06932A48647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300" y="4882519"/>
            <a:ext cx="1921399" cy="1280933"/>
          </a:xfrm>
          <a:prstGeom prst="rect">
            <a:avLst/>
          </a:prstGeom>
        </p:spPr>
      </p:pic>
      <p:pic>
        <p:nvPicPr>
          <p:cNvPr id="20" name="Picture 19" descr="A close up of a cookie&#10;&#10;Description automatically generated with medium confidence">
            <a:extLst>
              <a:ext uri="{FF2B5EF4-FFF2-40B4-BE49-F238E27FC236}">
                <a16:creationId xmlns:a16="http://schemas.microsoft.com/office/drawing/2014/main" id="{2C83CE1A-B5C1-05EB-FD98-970B781AB77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1932" y="4797428"/>
            <a:ext cx="1451113" cy="145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61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C0B46A-1B5F-4CE9-BF7A-BBBD07AD18ED}"/>
              </a:ext>
            </a:extLst>
          </p:cNvPr>
          <p:cNvSpPr txBox="1"/>
          <p:nvPr/>
        </p:nvSpPr>
        <p:spPr>
          <a:xfrm>
            <a:off x="2032000" y="923453"/>
            <a:ext cx="8184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Go around the class asking what THREE ice-creams from the list below your classmates prefer. Mark a tick in the box against each answer you hear. Add up the scores at the end.</a:t>
            </a:r>
          </a:p>
          <a:p>
            <a:endParaRPr lang="en-GB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B51D3B6-D014-4DD9-BDD8-CFD11461BE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743427"/>
              </p:ext>
            </p:extLst>
          </p:nvPr>
        </p:nvGraphicFramePr>
        <p:xfrm>
          <a:off x="2031999" y="2209046"/>
          <a:ext cx="8184332" cy="42088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083">
                  <a:extLst>
                    <a:ext uri="{9D8B030D-6E8A-4147-A177-3AD203B41FA5}">
                      <a16:colId xmlns:a16="http://schemas.microsoft.com/office/drawing/2014/main" val="2861124299"/>
                    </a:ext>
                  </a:extLst>
                </a:gridCol>
                <a:gridCol w="2046083">
                  <a:extLst>
                    <a:ext uri="{9D8B030D-6E8A-4147-A177-3AD203B41FA5}">
                      <a16:colId xmlns:a16="http://schemas.microsoft.com/office/drawing/2014/main" val="3429430351"/>
                    </a:ext>
                  </a:extLst>
                </a:gridCol>
                <a:gridCol w="2046083">
                  <a:extLst>
                    <a:ext uri="{9D8B030D-6E8A-4147-A177-3AD203B41FA5}">
                      <a16:colId xmlns:a16="http://schemas.microsoft.com/office/drawing/2014/main" val="3387473380"/>
                    </a:ext>
                  </a:extLst>
                </a:gridCol>
                <a:gridCol w="2046083">
                  <a:extLst>
                    <a:ext uri="{9D8B030D-6E8A-4147-A177-3AD203B41FA5}">
                      <a16:colId xmlns:a16="http://schemas.microsoft.com/office/drawing/2014/main" val="1149465969"/>
                    </a:ext>
                  </a:extLst>
                </a:gridCol>
              </a:tblGrid>
              <a:tr h="696714">
                <a:tc>
                  <a:txBody>
                    <a:bodyPr/>
                    <a:lstStyle/>
                    <a:p>
                      <a:r>
                        <a:rPr lang="en-GB" sz="2400" b="0" dirty="0" err="1">
                          <a:solidFill>
                            <a:schemeClr val="tx1"/>
                          </a:solidFill>
                        </a:rPr>
                        <a:t>rhum</a:t>
                      </a:r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-raisin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0" dirty="0">
                          <a:solidFill>
                            <a:schemeClr val="tx1"/>
                          </a:solidFill>
                        </a:rPr>
                        <a:t>à la framboise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241724"/>
                  </a:ext>
                </a:extLst>
              </a:tr>
              <a:tr h="535228">
                <a:tc>
                  <a:txBody>
                    <a:bodyPr/>
                    <a:lstStyle/>
                    <a:p>
                      <a:r>
                        <a:rPr lang="en-GB" sz="2400" b="0" dirty="0"/>
                        <a:t>à la </a:t>
                      </a:r>
                      <a:r>
                        <a:rPr lang="en-GB" sz="2400" b="0" dirty="0" err="1"/>
                        <a:t>vanille</a:t>
                      </a:r>
                      <a:endParaRPr lang="en-GB" sz="24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à la </a:t>
                      </a:r>
                      <a:r>
                        <a:rPr kumimoji="0" lang="en-GB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pistache</a:t>
                      </a:r>
                      <a:endPara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4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51753"/>
                  </a:ext>
                </a:extLst>
              </a:tr>
              <a:tr h="484428">
                <a:tc>
                  <a:txBody>
                    <a:bodyPr/>
                    <a:lstStyle/>
                    <a:p>
                      <a:r>
                        <a:rPr lang="en-GB" sz="2400" b="0" dirty="0"/>
                        <a:t>au </a:t>
                      </a:r>
                      <a:r>
                        <a:rPr lang="en-GB" sz="2400" b="0" dirty="0" err="1"/>
                        <a:t>chocolat</a:t>
                      </a:r>
                      <a:endParaRPr lang="en-GB" sz="24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à la menthe</a:t>
                      </a:r>
                    </a:p>
                    <a:p>
                      <a:endParaRPr lang="en-GB" sz="24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404189"/>
                  </a:ext>
                </a:extLst>
              </a:tr>
              <a:tr h="659326">
                <a:tc>
                  <a:txBody>
                    <a:bodyPr/>
                    <a:lstStyle/>
                    <a:p>
                      <a:r>
                        <a:rPr lang="en-GB" sz="2400" b="0" dirty="0"/>
                        <a:t>au caramel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0" dirty="0"/>
                        <a:t>aux cookies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3680877"/>
                  </a:ext>
                </a:extLst>
              </a:tr>
              <a:tr h="671634">
                <a:tc>
                  <a:txBody>
                    <a:bodyPr/>
                    <a:lstStyle/>
                    <a:p>
                      <a:r>
                        <a:rPr lang="en-GB" sz="2400" b="0" dirty="0"/>
                        <a:t>à la fraise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1326641"/>
                  </a:ext>
                </a:extLst>
              </a:tr>
              <a:tr h="535228">
                <a:tc gridSpan="4">
                  <a:txBody>
                    <a:bodyPr/>
                    <a:lstStyle/>
                    <a:p>
                      <a:r>
                        <a:rPr lang="en-GB" b="1" dirty="0"/>
                        <a:t>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1"/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144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202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250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Quelle glace tu préfères?</vt:lpstr>
      <vt:lpstr>Teacher instructions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Quels fruits tu préfères?</dc:title>
  <dc:creator>Steven Smith</dc:creator>
  <cp:lastModifiedBy>Steven Smith</cp:lastModifiedBy>
  <cp:revision>2</cp:revision>
  <dcterms:created xsi:type="dcterms:W3CDTF">2022-04-22T10:32:13Z</dcterms:created>
  <dcterms:modified xsi:type="dcterms:W3CDTF">2022-08-22T14:03:15Z</dcterms:modified>
</cp:coreProperties>
</file>